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MASTER_SLIDE-image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411480"/>
            <a:ext cx="7315200" cy="15430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600" b="1" dirty="0">
                <a:solidFill>
                  <a:srgbClr val="000000"/>
                </a:solidFill>
              </a:rPr>
              <a:t>关于校园食堂便利性、安全性和多样性的调查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743200" y="2160270"/>
            <a:ext cx="3657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最近更新日期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2743200" y="2468880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2024-10-23 19:01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2743200" y="3086100"/>
            <a:ext cx="3657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答卷总数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743200" y="3394710"/>
            <a:ext cx="3657600" cy="51435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14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8.您认为食堂的排队等待时间合理吗？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9.您对食堂的饭菜价格有何看法？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10.您认为食堂的性价比如何？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11.您对食堂工作人员的服务态度满意吗？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12.您是否满意食堂的开放时间？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13.您认为食堂在健康饮食方面做得如何？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14.您觉得食堂的线上订餐服务如何？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15.请选择非常不满意。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16.您是否遇到过食堂工作人员不友好的情况？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17.您是否有向食堂管理人员提出建议或反馈的经历？如果有，他们的反应如何？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位置分布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822960"/>
            <a:ext cx="507492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18.您有什么建议或想法来改善校园食堂的服务或食物质量？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19.您更喜欢哪种口味的菜品？（如川菜、粤菜、西餐、鲁菜等）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20.请根据您的偏好对以下食堂菜品类型进行排序（1表示最喜欢，5表示最不喜欢）：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21.请根据您对食堂的整体评价，对以下方面进行排序（1表示最满意，5表示最不满意）：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1.通常在校园食堂就餐的频率是多少？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2.您对食堂的总体满意度如何？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3.您认为食堂的食物口味如何？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4.您认为食堂的食物种类丰富吗？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5.您认为食堂的食物新鲜度如何？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6.您认为食堂的卫生状况如何？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6858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7.您对食堂的就餐环境（如座位舒适度、噪音水平等）满意吗？</a:t>
            </a:r>
            <a:endParaRPr lang="en-US" sz="1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460" y="822960"/>
            <a:ext cx="6355080" cy="42336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2024-10-23T12:21:46Z</dcterms:created>
  <dcterms:modified xsi:type="dcterms:W3CDTF">2024-10-23T12:21:46Z</dcterms:modified>
</cp:coreProperties>
</file>